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75E-D9C4-4862-91BD-A0B62F138B34}" type="datetimeFigureOut">
              <a:rPr lang="en-MY" smtClean="0"/>
              <a:t>15/3/2018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C41D-8882-4110-8D4A-ECA39EB4AF4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75674357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75E-D9C4-4862-91BD-A0B62F138B34}" type="datetimeFigureOut">
              <a:rPr lang="en-MY" smtClean="0"/>
              <a:t>15/3/2018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C41D-8882-4110-8D4A-ECA39EB4AF4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24150005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75E-D9C4-4862-91BD-A0B62F138B34}" type="datetimeFigureOut">
              <a:rPr lang="en-MY" smtClean="0"/>
              <a:t>15/3/2018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C41D-8882-4110-8D4A-ECA39EB4AF4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35020908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75E-D9C4-4862-91BD-A0B62F138B34}" type="datetimeFigureOut">
              <a:rPr lang="en-MY" smtClean="0"/>
              <a:t>15/3/2018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C41D-8882-4110-8D4A-ECA39EB4AF4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89869266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75E-D9C4-4862-91BD-A0B62F138B34}" type="datetimeFigureOut">
              <a:rPr lang="en-MY" smtClean="0"/>
              <a:t>15/3/2018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C41D-8882-4110-8D4A-ECA39EB4AF4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39390505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75E-D9C4-4862-91BD-A0B62F138B34}" type="datetimeFigureOut">
              <a:rPr lang="en-MY" smtClean="0"/>
              <a:t>15/3/2018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C41D-8882-4110-8D4A-ECA39EB4AF4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46558973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75E-D9C4-4862-91BD-A0B62F138B34}" type="datetimeFigureOut">
              <a:rPr lang="en-MY" smtClean="0"/>
              <a:t>15/3/2018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C41D-8882-4110-8D4A-ECA39EB4AF4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9333646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75E-D9C4-4862-91BD-A0B62F138B34}" type="datetimeFigureOut">
              <a:rPr lang="en-MY" smtClean="0"/>
              <a:t>15/3/2018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C41D-8882-4110-8D4A-ECA39EB4AF4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44920465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75E-D9C4-4862-91BD-A0B62F138B34}" type="datetimeFigureOut">
              <a:rPr lang="en-MY" smtClean="0"/>
              <a:t>15/3/2018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C41D-8882-4110-8D4A-ECA39EB4AF4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77306712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75E-D9C4-4862-91BD-A0B62F138B34}" type="datetimeFigureOut">
              <a:rPr lang="en-MY" smtClean="0"/>
              <a:t>15/3/2018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C41D-8882-4110-8D4A-ECA39EB4AF4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03243317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75E-D9C4-4862-91BD-A0B62F138B34}" type="datetimeFigureOut">
              <a:rPr lang="en-MY" smtClean="0"/>
              <a:t>15/3/2018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C41D-8882-4110-8D4A-ECA39EB4AF4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65200139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8A75E-D9C4-4862-91BD-A0B62F138B34}" type="datetimeFigureOut">
              <a:rPr lang="en-MY" smtClean="0"/>
              <a:t>15/3/2018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9C41D-8882-4110-8D4A-ECA39EB4AF4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7261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730" y="286870"/>
            <a:ext cx="9266878" cy="6391836"/>
          </a:xfrm>
        </p:spPr>
      </p:pic>
    </p:spTree>
    <p:extLst>
      <p:ext uri="{BB962C8B-B14F-4D97-AF65-F5344CB8AC3E}">
        <p14:creationId xmlns:p14="http://schemas.microsoft.com/office/powerpoint/2010/main" val="25138103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39" y="0"/>
            <a:ext cx="9942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9389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37" y="3390"/>
            <a:ext cx="9937809" cy="685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5157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39" y="0"/>
            <a:ext cx="9942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2399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39" y="0"/>
            <a:ext cx="9942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4602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39" y="0"/>
            <a:ext cx="9942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8357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39" y="-8977"/>
            <a:ext cx="9955737" cy="68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1707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39" y="0"/>
            <a:ext cx="9942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3503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39" y="0"/>
            <a:ext cx="9942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42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39" y="0"/>
            <a:ext cx="9942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8838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39" y="0"/>
            <a:ext cx="9942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69391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40" y="251011"/>
            <a:ext cx="9331863" cy="643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6308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39" y="0"/>
            <a:ext cx="9942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2934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39" y="0"/>
            <a:ext cx="9942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4174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07" y="0"/>
            <a:ext cx="10027454" cy="691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9128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39" y="0"/>
            <a:ext cx="9942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360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39" y="0"/>
            <a:ext cx="9942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1677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39" y="0"/>
            <a:ext cx="9942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7112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39" y="0"/>
            <a:ext cx="9942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1964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39" y="0"/>
            <a:ext cx="9942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8781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39" y="0"/>
            <a:ext cx="9942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5432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25" y="0"/>
            <a:ext cx="9955736" cy="686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2954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271" y="233081"/>
            <a:ext cx="9528167" cy="657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3050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39" y="0"/>
            <a:ext cx="9942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1282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39" y="0"/>
            <a:ext cx="9942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1892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39" y="0"/>
            <a:ext cx="9942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8860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39" y="0"/>
            <a:ext cx="9942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6749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" y="1"/>
            <a:ext cx="10958708" cy="755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8031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0" y="1068379"/>
            <a:ext cx="8912352" cy="614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2129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39" y="0"/>
            <a:ext cx="9942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7552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39" y="-18871"/>
            <a:ext cx="9970081" cy="687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7157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149318"/>
            <a:ext cx="9814560" cy="67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7320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90" y="329184"/>
            <a:ext cx="10260891" cy="707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5556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39" y="1"/>
            <a:ext cx="9942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3542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21" y="-46970"/>
            <a:ext cx="10063847" cy="694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6073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38" y="-35859"/>
            <a:ext cx="9994712" cy="689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8176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07" y="0"/>
            <a:ext cx="10027454" cy="691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3168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39" y="-17929"/>
            <a:ext cx="9968716" cy="687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2131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39" y="0"/>
            <a:ext cx="10007708" cy="690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1969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39" y="17929"/>
            <a:ext cx="9916729" cy="684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6865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0</Words>
  <Application>Microsoft Office PowerPoint</Application>
  <PresentationFormat>Widescreen</PresentationFormat>
  <Paragraphs>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Design2</dc:creator>
  <cp:lastModifiedBy>MOH</cp:lastModifiedBy>
  <cp:revision>8</cp:revision>
  <dcterms:created xsi:type="dcterms:W3CDTF">2018-02-06T01:46:33Z</dcterms:created>
  <dcterms:modified xsi:type="dcterms:W3CDTF">2018-03-15T02:03:00Z</dcterms:modified>
</cp:coreProperties>
</file>